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5" d="100"/>
          <a:sy n="45" d="100"/>
        </p:scale>
        <p:origin x="2126" y="10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42431" y="3009667"/>
            <a:ext cx="8574622" cy="2616199"/>
          </a:xfrm>
        </p:spPr>
        <p:txBody>
          <a:bodyPr/>
          <a:lstStyle/>
          <a:p>
            <a:r>
              <a:rPr lang="fr-FR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Formation CAO et </a:t>
            </a:r>
            <a:r>
              <a:rPr lang="fr-FR" dirty="0" err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Solidworks</a:t>
            </a:r>
            <a:endParaRPr lang="fr-FR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15377" y="5647793"/>
            <a:ext cx="6987645" cy="411610"/>
          </a:xfrm>
        </p:spPr>
        <p:txBody>
          <a:bodyPr/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SynergiePhoenix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ttps://assos.centrale-marseille.fr/aeecm/sites/assos.centrale-marseille.fr.aeecm/files/logo%20aeecm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92" y="-271458"/>
            <a:ext cx="2791585" cy="279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fablab.centrale-marseille.fr/sites/assos.centrale-marseille.fr.fablab/files/Logo%20Fablab%20avec%20Texte_2_opt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68" y="219460"/>
            <a:ext cx="57150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fablab.centrale-marseille.fr/sites/assos.centrale-marseille.fr.fablab/files/LogoC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869" y="80059"/>
            <a:ext cx="1927225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86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programme aujourd’hui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Partie I : </a:t>
            </a:r>
            <a:r>
              <a:rPr lang="fr-FR" altLang="fr-FR" b="1" dirty="0">
                <a:solidFill>
                  <a:srgbClr val="990000"/>
                </a:solidFill>
              </a:rPr>
              <a:t>Prise en main du logiciel :</a:t>
            </a:r>
            <a:r>
              <a:rPr lang="fr-FR" altLang="fr-FR" dirty="0"/>
              <a:t> esquisse 2D, cotations, extrusions, contraintes etc. </a:t>
            </a:r>
            <a:r>
              <a:rPr lang="fr-FR" altLang="fr-FR" i="1" dirty="0"/>
              <a:t>[40min]</a:t>
            </a:r>
            <a:r>
              <a:rPr lang="fr-FR" altLang="fr-FR" dirty="0"/>
              <a:t> </a:t>
            </a:r>
            <a:endParaRPr lang="fr-FR" dirty="0" smtClean="0"/>
          </a:p>
          <a:p>
            <a:r>
              <a:rPr lang="fr-FR" dirty="0"/>
              <a:t>Partie </a:t>
            </a:r>
            <a:r>
              <a:rPr lang="fr-FR" dirty="0" smtClean="0"/>
              <a:t>II: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Pièges à éviter pour une conception efficace : </a:t>
            </a:r>
            <a:r>
              <a:rPr lang="fr-FR" dirty="0"/>
              <a:t>sur-</a:t>
            </a:r>
            <a:r>
              <a:rPr lang="fr-FR" dirty="0" err="1"/>
              <a:t>contraite</a:t>
            </a:r>
            <a:r>
              <a:rPr lang="fr-FR" dirty="0"/>
              <a:t>, épaisseur nul etc. </a:t>
            </a:r>
            <a:r>
              <a:rPr lang="fr-FR" i="1" dirty="0"/>
              <a:t>[40min]</a:t>
            </a:r>
            <a:endParaRPr lang="fr-FR" dirty="0"/>
          </a:p>
          <a:p>
            <a:r>
              <a:rPr lang="fr-FR" dirty="0"/>
              <a:t>Partie </a:t>
            </a:r>
            <a:r>
              <a:rPr lang="fr-FR" dirty="0" smtClean="0"/>
              <a:t>III :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Concevoir pour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la fabrication :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/>
              <a:t>les outils pour avoir une pièce exportable pour l'impression 3D, la découpe laser. étude mécanique</a:t>
            </a:r>
            <a:r>
              <a:rPr lang="fr-FR" dirty="0" smtClean="0"/>
              <a:t>. </a:t>
            </a:r>
            <a:r>
              <a:rPr lang="fr-FR" i="1" dirty="0" smtClean="0"/>
              <a:t>[40min]</a:t>
            </a:r>
            <a:endParaRPr lang="fr-F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77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I : Prise en main du logiciel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 servir des différentes perspectives.</a:t>
            </a:r>
          </a:p>
          <a:p>
            <a:r>
              <a:rPr lang="fr-FR" dirty="0" smtClean="0"/>
              <a:t>Savoir dessiner une esquisse 2D</a:t>
            </a:r>
          </a:p>
          <a:p>
            <a:r>
              <a:rPr lang="fr-FR" dirty="0" smtClean="0"/>
              <a:t>La coter et la contraindre</a:t>
            </a:r>
          </a:p>
          <a:p>
            <a:r>
              <a:rPr lang="fr-FR" dirty="0" smtClean="0"/>
              <a:t>Utiliser les fonctions 3D de base : Extrusion, balayage.</a:t>
            </a:r>
          </a:p>
          <a:p>
            <a:r>
              <a:rPr lang="fr-FR" dirty="0" smtClean="0"/>
              <a:t>Utiliser les fonctions géométriques : Plans, axes.</a:t>
            </a:r>
          </a:p>
          <a:p>
            <a:r>
              <a:rPr lang="fr-FR" dirty="0" smtClean="0"/>
              <a:t>BONUS : quelques fonctions utiles pour modéliser plus vite.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32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3726" y="2663092"/>
            <a:ext cx="10018713" cy="1752599"/>
          </a:xfrm>
        </p:spPr>
        <p:txBody>
          <a:bodyPr/>
          <a:lstStyle/>
          <a:p>
            <a:r>
              <a:rPr lang="fr-FR" dirty="0" smtClean="0"/>
              <a:t>Fin de la Partie I : des questions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88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II : Pièges à éviter pour une conception efficace.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Sur-contrainte des esquisses 2D, par relations incohérentes.</a:t>
            </a:r>
          </a:p>
          <a:p>
            <a:r>
              <a:rPr lang="fr-FR" dirty="0" smtClean="0"/>
              <a:t> </a:t>
            </a:r>
            <a:r>
              <a:rPr lang="fr-FR" dirty="0"/>
              <a:t>Sur-contrainte des esquisses 2D, par </a:t>
            </a:r>
            <a:r>
              <a:rPr lang="fr-FR" dirty="0" smtClean="0"/>
              <a:t>excès de relations géométriques.</a:t>
            </a:r>
          </a:p>
          <a:p>
            <a:r>
              <a:rPr lang="fr-FR" dirty="0" smtClean="0"/>
              <a:t>Géométrie d’épaisseur nul.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091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3726" y="2663092"/>
            <a:ext cx="10018713" cy="1752599"/>
          </a:xfrm>
        </p:spPr>
        <p:txBody>
          <a:bodyPr/>
          <a:lstStyle/>
          <a:p>
            <a:r>
              <a:rPr lang="fr-FR" dirty="0" smtClean="0"/>
              <a:t>Fin de la Partie II : des questions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842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III : Conception pour la fabrication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Utilité des fichiers </a:t>
            </a:r>
            <a:r>
              <a:rPr lang="fr-FR" dirty="0" err="1" smtClean="0"/>
              <a:t>stl</a:t>
            </a:r>
            <a:r>
              <a:rPr lang="fr-FR" dirty="0" smtClean="0"/>
              <a:t> et </a:t>
            </a:r>
            <a:r>
              <a:rPr lang="fr-FR" dirty="0" err="1" smtClean="0"/>
              <a:t>dxf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 smtClean="0"/>
              <a:t>2D : créer un esquisse à partir d’un fichier </a:t>
            </a:r>
            <a:r>
              <a:rPr lang="fr-FR" dirty="0" err="1" smtClean="0"/>
              <a:t>dxf</a:t>
            </a:r>
            <a:r>
              <a:rPr lang="fr-FR" dirty="0" smtClean="0"/>
              <a:t>.</a:t>
            </a:r>
          </a:p>
          <a:p>
            <a:r>
              <a:rPr lang="fr-FR" dirty="0" smtClean="0"/>
              <a:t>2D : créer un fichier </a:t>
            </a:r>
            <a:r>
              <a:rPr lang="fr-FR" dirty="0" err="1" smtClean="0"/>
              <a:t>dxf</a:t>
            </a:r>
            <a:r>
              <a:rPr lang="fr-FR" dirty="0" smtClean="0"/>
              <a:t> à partir d’un projet.</a:t>
            </a:r>
          </a:p>
          <a:p>
            <a:r>
              <a:rPr lang="fr-FR" dirty="0" smtClean="0"/>
              <a:t>3D : créer un fichier </a:t>
            </a:r>
            <a:r>
              <a:rPr lang="fr-FR" dirty="0" err="1" smtClean="0"/>
              <a:t>stl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064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3726" y="2663092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Fin de la Partie III : des questions ?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Merci pour votre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8983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264</TotalTime>
  <Words>241</Words>
  <Application>Microsoft Office PowerPoint</Application>
  <PresentationFormat>Grand écran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Corbel</vt:lpstr>
      <vt:lpstr>Tahoma</vt:lpstr>
      <vt:lpstr>Parallaxe</vt:lpstr>
      <vt:lpstr>Formation CAO et Solidworks</vt:lpstr>
      <vt:lpstr>Au programme aujourd’hui :</vt:lpstr>
      <vt:lpstr>Partie I : Prise en main du logiciel</vt:lpstr>
      <vt:lpstr>Fin de la Partie I : des questions ?</vt:lpstr>
      <vt:lpstr>Partie II : Pièges à éviter pour une conception efficace.</vt:lpstr>
      <vt:lpstr>Fin de la Partie II : des questions ?</vt:lpstr>
      <vt:lpstr>Partie III : Conception pour la fabrication</vt:lpstr>
      <vt:lpstr>Fin de la Partie III : des questions ?  Merci pour votre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CAO et Solidworks</dc:title>
  <dc:creator>paul ferney</dc:creator>
  <cp:lastModifiedBy>paul ferney</cp:lastModifiedBy>
  <cp:revision>10</cp:revision>
  <dcterms:created xsi:type="dcterms:W3CDTF">2016-03-30T08:28:59Z</dcterms:created>
  <dcterms:modified xsi:type="dcterms:W3CDTF">2016-03-30T12:53:55Z</dcterms:modified>
</cp:coreProperties>
</file>