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3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25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7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61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57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4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11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40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8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78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13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428A-5D35-4FFD-8391-875C8AAE10F0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AE63-A7CA-4A47-9F93-CA6BD5946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abLab.Marseille/?fref=hovercar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twitter.com/FabLabMarseil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5"/>
            <a:ext cx="9144000" cy="6457950"/>
          </a:xfrm>
          <a:prstGeom prst="rect">
            <a:avLst/>
          </a:prstGeom>
        </p:spPr>
      </p:pic>
      <p:pic>
        <p:nvPicPr>
          <p:cNvPr id="1026" name="Picture 2" descr="Logo Fablab avec Texte_2_opt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47" y="2528753"/>
            <a:ext cx="571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07858" y="4493585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0" u="none" strike="noStrike" dirty="0" smtClean="0">
                <a:effectLst/>
                <a:latin typeface="Montserrat"/>
              </a:rPr>
              <a:t>Prototypage, innovation, solidarité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160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5"/>
            <a:ext cx="9144000" cy="6457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 au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FabLab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Marseille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528515" cy="4351338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FabLab</a:t>
            </a:r>
            <a:r>
              <a:rPr lang="fr-FR" dirty="0"/>
              <a:t> est un </a:t>
            </a:r>
            <a:r>
              <a:rPr lang="fr-FR" b="1" dirty="0"/>
              <a:t>lieu ouvert</a:t>
            </a:r>
            <a:r>
              <a:rPr lang="fr-FR" dirty="0"/>
              <a:t>.</a:t>
            </a:r>
            <a:endParaRPr lang="fr-FR" dirty="0" smtClean="0">
              <a:effectLst/>
            </a:endParaRPr>
          </a:p>
          <a:p>
            <a:r>
              <a:rPr lang="fr-FR" dirty="0"/>
              <a:t>Le </a:t>
            </a:r>
            <a:r>
              <a:rPr lang="fr-FR" dirty="0" err="1"/>
              <a:t>FabLab</a:t>
            </a:r>
            <a:r>
              <a:rPr lang="fr-FR" dirty="0"/>
              <a:t> sert à réaliser des </a:t>
            </a:r>
            <a:r>
              <a:rPr lang="fr-FR" b="1" dirty="0"/>
              <a:t>projets</a:t>
            </a:r>
            <a:r>
              <a:rPr lang="fr-FR" dirty="0"/>
              <a:t> innovants.</a:t>
            </a:r>
            <a:endParaRPr lang="fr-FR" dirty="0" smtClean="0">
              <a:effectLst/>
            </a:endParaRPr>
          </a:p>
          <a:p>
            <a:r>
              <a:rPr lang="fr-FR" dirty="0"/>
              <a:t>Nous avons des </a:t>
            </a:r>
            <a:r>
              <a:rPr lang="fr-FR" b="1" dirty="0"/>
              <a:t>Machines</a:t>
            </a:r>
            <a:r>
              <a:rPr lang="fr-FR" dirty="0"/>
              <a:t> de hautes technologies qui vous sont </a:t>
            </a:r>
            <a:r>
              <a:rPr lang="fr-FR" b="1" dirty="0"/>
              <a:t>accessible</a:t>
            </a:r>
            <a:r>
              <a:rPr lang="fr-FR" dirty="0" smtClean="0"/>
              <a:t>.</a:t>
            </a:r>
            <a:endParaRPr lang="fr-FR" dirty="0" smtClean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050" name="Picture 2" descr="WP_20160602_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3"/>
          <a:stretch/>
        </p:blipFill>
        <p:spPr bwMode="auto">
          <a:xfrm>
            <a:off x="6851278" y="1548863"/>
            <a:ext cx="5340722" cy="34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2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5"/>
            <a:ext cx="9144000" cy="6457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Concrètement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6142149" cy="4351338"/>
          </a:xfrm>
        </p:spPr>
        <p:txBody>
          <a:bodyPr>
            <a:normAutofit/>
          </a:bodyPr>
          <a:lstStyle/>
          <a:p>
            <a:r>
              <a:rPr lang="fr-FR" dirty="0"/>
              <a:t>L’association est </a:t>
            </a:r>
            <a:r>
              <a:rPr lang="fr-FR" b="1" dirty="0"/>
              <a:t>autonome</a:t>
            </a:r>
            <a:r>
              <a:rPr lang="fr-FR" dirty="0"/>
              <a:t> financièrement. Les membres peuvent ouvrir de </a:t>
            </a:r>
            <a:r>
              <a:rPr lang="fr-FR" b="1" dirty="0"/>
              <a:t>8h à 21h30</a:t>
            </a:r>
            <a:r>
              <a:rPr lang="fr-FR" dirty="0"/>
              <a:t> du lundi au vendredi et de </a:t>
            </a:r>
            <a:r>
              <a:rPr lang="fr-FR" b="1" dirty="0"/>
              <a:t>8h à 19h</a:t>
            </a:r>
            <a:r>
              <a:rPr lang="fr-FR" dirty="0"/>
              <a:t> le samedi.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>
              <a:effectLst/>
            </a:endParaRPr>
          </a:p>
          <a:p>
            <a:r>
              <a:rPr lang="fr-FR" dirty="0"/>
              <a:t>L’espace est aménagé pour permettre de </a:t>
            </a:r>
            <a:r>
              <a:rPr lang="fr-FR" b="1" dirty="0"/>
              <a:t>prototyper</a:t>
            </a:r>
            <a:r>
              <a:rPr lang="fr-FR" dirty="0"/>
              <a:t>, fabriquer mais aussi échanger et </a:t>
            </a:r>
            <a:r>
              <a:rPr lang="fr-FR" b="1" dirty="0"/>
              <a:t>discuter</a:t>
            </a:r>
            <a:r>
              <a:rPr lang="fr-FR" dirty="0"/>
              <a:t> des ses idées.</a:t>
            </a:r>
            <a:endParaRPr lang="fr-FR" dirty="0" smtClean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 descr="WP_20160423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46" y="0"/>
            <a:ext cx="4722254" cy="26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P_20160601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56" y="2850390"/>
            <a:ext cx="4702044" cy="26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0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5"/>
            <a:ext cx="9144000" cy="6457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38504"/>
            <a:ext cx="7200434" cy="4351338"/>
          </a:xfrm>
        </p:spPr>
        <p:txBody>
          <a:bodyPr/>
          <a:lstStyle/>
          <a:p>
            <a:r>
              <a:rPr lang="fr-FR" dirty="0"/>
              <a:t>Il existe plusieurs missions au sein de </a:t>
            </a:r>
            <a:r>
              <a:rPr lang="fr-FR" dirty="0" err="1"/>
              <a:t>l’asso</a:t>
            </a:r>
            <a:r>
              <a:rPr lang="fr-FR" dirty="0"/>
              <a:t> :</a:t>
            </a:r>
            <a:endParaRPr lang="fr-FR" dirty="0" smtClean="0">
              <a:effectLst/>
            </a:endParaRPr>
          </a:p>
          <a:p>
            <a:r>
              <a:rPr lang="fr-FR" dirty="0"/>
              <a:t>-</a:t>
            </a:r>
            <a:r>
              <a:rPr lang="fr-FR" u="sng" dirty="0"/>
              <a:t>Innovation :</a:t>
            </a:r>
            <a:r>
              <a:rPr lang="fr-FR" dirty="0"/>
              <a:t> Propose, réalise ou accompagne des projets.</a:t>
            </a:r>
            <a:endParaRPr lang="fr-FR" dirty="0" smtClean="0">
              <a:effectLst/>
            </a:endParaRPr>
          </a:p>
          <a:p>
            <a:r>
              <a:rPr lang="fr-FR" dirty="0"/>
              <a:t>-</a:t>
            </a:r>
            <a:r>
              <a:rPr lang="fr-FR" u="sng" dirty="0"/>
              <a:t>Client :</a:t>
            </a:r>
            <a:r>
              <a:rPr lang="fr-FR" dirty="0"/>
              <a:t> Répond et accompagne les demandes de locations des machines.</a:t>
            </a:r>
            <a:endParaRPr lang="fr-FR" dirty="0" smtClean="0">
              <a:effectLst/>
            </a:endParaRPr>
          </a:p>
          <a:p>
            <a:r>
              <a:rPr lang="fr-FR" dirty="0"/>
              <a:t>-</a:t>
            </a:r>
            <a:r>
              <a:rPr lang="fr-FR" u="sng" dirty="0"/>
              <a:t>Solidarité :</a:t>
            </a:r>
            <a:r>
              <a:rPr lang="fr-FR" dirty="0"/>
              <a:t> Propose des modules à des jeunes en partenariat avec Échange Phocéen</a:t>
            </a:r>
            <a:endParaRPr lang="fr-FR" dirty="0" smtClean="0">
              <a:effectLst/>
            </a:endParaRPr>
          </a:p>
          <a:p>
            <a:r>
              <a:rPr lang="fr-FR" dirty="0"/>
              <a:t>-</a:t>
            </a:r>
            <a:r>
              <a:rPr lang="fr-FR" u="sng" dirty="0"/>
              <a:t>Communication ; </a:t>
            </a:r>
            <a:r>
              <a:rPr lang="fr-FR" dirty="0"/>
              <a:t>Pour nous rendre visible à l’extérieur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pic>
        <p:nvPicPr>
          <p:cNvPr id="4098" name="Picture 2" descr="WP_20160220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34" y="0"/>
            <a:ext cx="4153365" cy="2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P_20160304_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34" y="2927293"/>
            <a:ext cx="4153366" cy="23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5"/>
            <a:ext cx="9144000" cy="6457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(suite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6618669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-</a:t>
            </a:r>
            <a:r>
              <a:rPr lang="fr-FR" u="sng" dirty="0"/>
              <a:t>Partenariat : </a:t>
            </a:r>
            <a:r>
              <a:rPr lang="fr-FR" dirty="0"/>
              <a:t>Propose des accord avec les acteurs extérieurs.</a:t>
            </a:r>
            <a:endParaRPr lang="fr-FR" dirty="0" smtClean="0">
              <a:effectLst/>
            </a:endParaRPr>
          </a:p>
          <a:p>
            <a:r>
              <a:rPr lang="fr-FR" dirty="0"/>
              <a:t>-</a:t>
            </a:r>
            <a:r>
              <a:rPr lang="fr-FR" u="sng" dirty="0"/>
              <a:t>Électronique : </a:t>
            </a:r>
            <a:r>
              <a:rPr lang="fr-FR" dirty="0"/>
              <a:t>Entretient un stock pour le prototypage en  électronique/</a:t>
            </a:r>
            <a:r>
              <a:rPr lang="fr-FR" dirty="0" err="1"/>
              <a:t>arduino</a:t>
            </a:r>
            <a:r>
              <a:rPr lang="fr-FR" dirty="0"/>
              <a:t>.</a:t>
            </a:r>
            <a:endParaRPr lang="fr-FR" dirty="0" smtClean="0">
              <a:effectLst/>
            </a:endParaRPr>
          </a:p>
          <a:p>
            <a:r>
              <a:rPr lang="fr-FR" dirty="0"/>
              <a:t>-</a:t>
            </a:r>
            <a:r>
              <a:rPr lang="fr-FR" u="sng" dirty="0"/>
              <a:t>Atelier : </a:t>
            </a:r>
            <a:r>
              <a:rPr lang="fr-FR" dirty="0"/>
              <a:t>Entretient les machines et un stock pour la fabrication.</a:t>
            </a:r>
            <a:endParaRPr lang="fr-FR" dirty="0" smtClean="0">
              <a:effectLst/>
            </a:endParaRPr>
          </a:p>
          <a:p>
            <a:r>
              <a:rPr lang="fr-FR" dirty="0"/>
              <a:t>-</a:t>
            </a:r>
            <a:r>
              <a:rPr lang="fr-FR" u="sng" dirty="0" err="1"/>
              <a:t>Repair</a:t>
            </a:r>
            <a:r>
              <a:rPr lang="fr-FR" u="sng" dirty="0"/>
              <a:t> Café : </a:t>
            </a:r>
            <a:r>
              <a:rPr lang="fr-FR" dirty="0"/>
              <a:t>Organise des évènements ou les membres réparent des objets cassés.</a:t>
            </a:r>
            <a:endParaRPr lang="fr-FR" dirty="0" smtClean="0">
              <a:effectLst/>
            </a:endParaRPr>
          </a:p>
          <a:p>
            <a:r>
              <a:rPr lang="fr-FR" dirty="0"/>
              <a:t>-</a:t>
            </a:r>
            <a:r>
              <a:rPr lang="fr-FR" u="sng" dirty="0" err="1"/>
              <a:t>Moc</a:t>
            </a:r>
            <a:r>
              <a:rPr lang="fr-FR" u="sng" dirty="0"/>
              <a:t> : </a:t>
            </a:r>
            <a:r>
              <a:rPr lang="fr-FR" dirty="0"/>
              <a:t>Organise le plus gros événement du </a:t>
            </a:r>
            <a:r>
              <a:rPr lang="fr-FR" dirty="0" err="1"/>
              <a:t>FabLab</a:t>
            </a:r>
            <a:r>
              <a:rPr lang="fr-FR" dirty="0"/>
              <a:t>.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pic>
        <p:nvPicPr>
          <p:cNvPr id="5122" name="Picture 2" descr="WP_20160211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73" y="0"/>
            <a:ext cx="4428727" cy="24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P_20160510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55" y="2850748"/>
            <a:ext cx="4237245" cy="23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0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5"/>
            <a:ext cx="9144000" cy="6457950"/>
          </a:xfrm>
          <a:prstGeom prst="rect">
            <a:avLst/>
          </a:prstGeom>
        </p:spPr>
      </p:pic>
      <p:pic>
        <p:nvPicPr>
          <p:cNvPr id="6150" name="Picture 6" descr="https://fablab.centrale-marseille.fr/sites/assos.centrale-marseille.fr.fablab/files/styles/960px_article/public/field/image/_DSC2687.JPG?itok=dBwkI-9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02" y="0"/>
            <a:ext cx="2533162" cy="45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MOC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06662"/>
            <a:ext cx="7507310" cy="4351338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Maker’s</a:t>
            </a:r>
            <a:r>
              <a:rPr lang="fr-FR" dirty="0"/>
              <a:t> Original Challenge est un </a:t>
            </a:r>
            <a:r>
              <a:rPr lang="fr-FR" b="1" dirty="0"/>
              <a:t>événement</a:t>
            </a:r>
            <a:r>
              <a:rPr lang="fr-FR" dirty="0"/>
              <a:t> incontournable, pour les fans d’</a:t>
            </a:r>
            <a:r>
              <a:rPr lang="fr-FR" b="1" dirty="0"/>
              <a:t>innovations</a:t>
            </a:r>
            <a:endParaRPr lang="fr-FR" dirty="0" smtClean="0">
              <a:effectLst/>
            </a:endParaRPr>
          </a:p>
          <a:p>
            <a:r>
              <a:rPr lang="fr-FR" dirty="0"/>
              <a:t>Il s’agit d’un </a:t>
            </a:r>
            <a:r>
              <a:rPr lang="fr-FR" b="1" dirty="0"/>
              <a:t>week-end</a:t>
            </a:r>
            <a:r>
              <a:rPr lang="fr-FR" dirty="0"/>
              <a:t> où chacun peut venir, avec ou sans idées de </a:t>
            </a:r>
            <a:r>
              <a:rPr lang="fr-FR" b="1" dirty="0"/>
              <a:t>projet</a:t>
            </a:r>
            <a:r>
              <a:rPr lang="fr-FR" dirty="0"/>
              <a:t>, et former une équipe pour apporter ses compétences.</a:t>
            </a:r>
            <a:endParaRPr lang="fr-FR" dirty="0" smtClean="0">
              <a:effectLst/>
            </a:endParaRPr>
          </a:p>
          <a:p>
            <a:r>
              <a:rPr lang="fr-FR" dirty="0"/>
              <a:t>Les équipes travaillent pendant </a:t>
            </a:r>
            <a:r>
              <a:rPr lang="fr-FR" b="1" dirty="0"/>
              <a:t>48h</a:t>
            </a:r>
            <a:r>
              <a:rPr lang="fr-FR" dirty="0"/>
              <a:t> à leur projet et le présente à la fin. Les meilleurs projets sont </a:t>
            </a:r>
            <a:r>
              <a:rPr lang="fr-FR" b="1" dirty="0"/>
              <a:t>récompensé</a:t>
            </a:r>
            <a:r>
              <a:rPr lang="fr-FR" dirty="0"/>
              <a:t> par un jury de professionnels de l’innovation.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pic>
        <p:nvPicPr>
          <p:cNvPr id="6146" name="Picture 2" descr="https://fablab.centrale-marseille.fr/sites/assos.centrale-marseille.fr.fablab/files/MOC/M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46" y="208908"/>
            <a:ext cx="5313564" cy="21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4.googleusercontent.com/VpGSXn9AhmnZpJENn2XopPjNj2LNtdBhy54dT2OOZSLTOY8GDCd1mRZG_wMs4FOFhdc9XQ1G9wWe3XD9lcGoa4ig57jitHWBmVukfYL7F2u4tlkQsRoG7XApzAspFP9a3KoJgt5hs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10" y="2739310"/>
            <a:ext cx="3846490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7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00888"/>
            <a:ext cx="9144793" cy="6456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: On a besoin de vous au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FabLab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a besoin de vous, pour vos </a:t>
            </a:r>
            <a:r>
              <a:rPr lang="fr-FR" b="1" dirty="0"/>
              <a:t>compétences</a:t>
            </a:r>
            <a:r>
              <a:rPr lang="fr-FR" dirty="0"/>
              <a:t> et pour votre </a:t>
            </a:r>
            <a:r>
              <a:rPr lang="fr-FR" b="1" dirty="0"/>
              <a:t>motivation</a:t>
            </a:r>
            <a:r>
              <a:rPr lang="fr-FR" dirty="0"/>
              <a:t>.</a:t>
            </a:r>
            <a:endParaRPr lang="fr-FR" dirty="0" smtClean="0">
              <a:effectLst/>
            </a:endParaRPr>
          </a:p>
          <a:p>
            <a:r>
              <a:rPr lang="fr-FR" dirty="0"/>
              <a:t>“Oui, mais je sais rien faire”. Si tu es motivé, tu peux </a:t>
            </a:r>
            <a:r>
              <a:rPr lang="fr-FR" b="1" dirty="0"/>
              <a:t>apprendre</a:t>
            </a:r>
            <a:r>
              <a:rPr lang="fr-FR" dirty="0"/>
              <a:t>. Les autres seront heureux de t’aider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		Facebook </a:t>
            </a:r>
            <a:r>
              <a:rPr lang="fr-FR" dirty="0"/>
              <a:t>: </a:t>
            </a:r>
            <a:r>
              <a:rPr lang="fr-FR" u="sng" dirty="0">
                <a:hlinkClick r:id="rId3"/>
              </a:rPr>
              <a:t>@</a:t>
            </a:r>
            <a:r>
              <a:rPr lang="fr-FR" u="sng" dirty="0" err="1">
                <a:hlinkClick r:id="rId3"/>
              </a:rPr>
              <a:t>FabLab.Marseille</a:t>
            </a:r>
            <a:endParaRPr lang="fr-FR" dirty="0" smtClean="0">
              <a:effectLst/>
            </a:endParaRP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Tweeter </a:t>
            </a:r>
            <a:r>
              <a:rPr lang="fr-FR" dirty="0"/>
              <a:t>: </a:t>
            </a:r>
            <a:r>
              <a:rPr lang="fr-FR" u="sng" dirty="0">
                <a:hlinkClick r:id="rId4"/>
              </a:rPr>
              <a:t>@</a:t>
            </a:r>
            <a:r>
              <a:rPr lang="fr-FR" u="sng" dirty="0" err="1">
                <a:hlinkClick r:id="rId4"/>
              </a:rPr>
              <a:t>FabLabMarseille</a:t>
            </a:r>
            <a:endParaRPr lang="fr-FR" dirty="0" smtClean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170" name="Picture 2" descr="Résultat de recherche d'images pour &quot;facebook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2" y="4001294"/>
            <a:ext cx="663084" cy="6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17" y="4664378"/>
            <a:ext cx="1197154" cy="11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91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263</Words>
  <Application>Microsoft Office PowerPoint</Application>
  <PresentationFormat>Grand écran</PresentationFormat>
  <Paragraphs>31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Thème Office</vt:lpstr>
      <vt:lpstr>Présentation PowerPoint</vt:lpstr>
      <vt:lpstr>Bienvenu au FabLab Marseille !</vt:lpstr>
      <vt:lpstr>Concrètement</vt:lpstr>
      <vt:lpstr>L’organisation</vt:lpstr>
      <vt:lpstr>L’organisation (suite)</vt:lpstr>
      <vt:lpstr>Le MOC</vt:lpstr>
      <vt:lpstr>Conclusion : On a besoin de vous au FabLab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ferney</dc:creator>
  <cp:lastModifiedBy>paul ferney</cp:lastModifiedBy>
  <cp:revision>4</cp:revision>
  <dcterms:created xsi:type="dcterms:W3CDTF">2016-09-27T22:50:57Z</dcterms:created>
  <dcterms:modified xsi:type="dcterms:W3CDTF">2016-09-27T23:12:42Z</dcterms:modified>
</cp:coreProperties>
</file>